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73"/>
    <p:restoredTop sz="94658"/>
  </p:normalViewPr>
  <p:slideViewPr>
    <p:cSldViewPr snapToGrid="0">
      <p:cViewPr>
        <p:scale>
          <a:sx n="105" d="100"/>
          <a:sy n="105" d="100"/>
        </p:scale>
        <p:origin x="368" y="5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F5C16-A538-284B-A33E-A998896A6C40}" type="datetimeFigureOut">
              <a:rPr lang="fr-FR" smtClean="0"/>
              <a:t>23/07/2025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F53617-94F1-F04E-9F0D-95927ECAA8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99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F53617-94F1-F04E-9F0D-95927ECAA8E0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2824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055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72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9108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522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5622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7/23/25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447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7/23/25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398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7/23/25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700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7/23/25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962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7/23/25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23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7/23/25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68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7/23/25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358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4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AD13EF-74FA-4D38-8F15-B51F09C96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583125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6" descr="Une image contenant texte, affiche, graphisme, Graphique&#10;&#10;Le contenu généré par l’IA peut être incorrect.">
            <a:extLst>
              <a:ext uri="{FF2B5EF4-FFF2-40B4-BE49-F238E27FC236}">
                <a16:creationId xmlns:a16="http://schemas.microsoft.com/office/drawing/2014/main" id="{6DE11F6A-5BE7-452B-53D2-CF40B3DBC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676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64"/>
    </mc:Choice>
    <mc:Fallback>
      <p:transition spd="slow" advTm="1226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texte, bouteille, boisson, Bouteille en verre&#10;&#10;Le contenu généré par l’IA peut être incorrect.">
            <a:extLst>
              <a:ext uri="{FF2B5EF4-FFF2-40B4-BE49-F238E27FC236}">
                <a16:creationId xmlns:a16="http://schemas.microsoft.com/office/drawing/2014/main" id="{4C8D0101-3377-AFB7-4100-C053763D8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5730"/>
          <a:stretch>
            <a:fillRect/>
          </a:stretch>
        </p:blipFill>
        <p:spPr>
          <a:xfrm>
            <a:off x="1" y="1"/>
            <a:ext cx="12192000" cy="685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007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83"/>
    </mc:Choice>
    <mc:Fallback>
      <p:transition spd="slow" advTm="1108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49F9F0F-FB8C-5565-247C-BDCC156B5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BA4FDDF-F59C-428B-8603-3A86D7593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Espace réservé du contenu 12" descr="Une image contenant texte, menu, affich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73ED57D7-31FB-9B56-DDC5-FC3006928C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14" y="1"/>
            <a:ext cx="12186586" cy="6858000"/>
          </a:xfrm>
        </p:spPr>
      </p:pic>
    </p:spTree>
    <p:extLst>
      <p:ext uri="{BB962C8B-B14F-4D97-AF65-F5344CB8AC3E}">
        <p14:creationId xmlns:p14="http://schemas.microsoft.com/office/powerpoint/2010/main" val="3094925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38"/>
    </mc:Choice>
    <mc:Fallback>
      <p:transition spd="slow" advTm="34338"/>
    </mc:Fallback>
  </mc:AlternateContent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</Words>
  <Application>Microsoft Macintosh PowerPoint</Application>
  <PresentationFormat>Grand écran</PresentationFormat>
  <Paragraphs>1</Paragraphs>
  <Slides>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Aptos</vt:lpstr>
      <vt:lpstr>Arial</vt:lpstr>
      <vt:lpstr>Grandview Display</vt:lpstr>
      <vt:lpstr>DashVTI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Peter PHILIPPOT - L'ACCORD PARFAIT</dc:creator>
  <cp:lastModifiedBy>Peter PHILIPPOT - L'ACCORD PARFAIT</cp:lastModifiedBy>
  <cp:revision>1</cp:revision>
  <dcterms:created xsi:type="dcterms:W3CDTF">2025-07-23T10:55:51Z</dcterms:created>
  <dcterms:modified xsi:type="dcterms:W3CDTF">2025-07-23T11:11:48Z</dcterms:modified>
</cp:coreProperties>
</file>

<file path=docProps/thumbnail.jpeg>
</file>